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166A8E-AEEF-4360-AA05-3F7C177C6441}" type="datetimeFigureOut">
              <a:rPr lang="en-US" smtClean="0"/>
              <a:t>8/30/2010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6A9006-AA65-4A2F-8F8D-150503DF2B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166A8E-AEEF-4360-AA05-3F7C177C6441}" type="datetimeFigureOut">
              <a:rPr lang="en-US" smtClean="0"/>
              <a:t>8/30/2010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6A9006-AA65-4A2F-8F8D-150503DF2B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166A8E-AEEF-4360-AA05-3F7C177C6441}" type="datetimeFigureOut">
              <a:rPr lang="en-US" smtClean="0"/>
              <a:t>8/30/2010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6A9006-AA65-4A2F-8F8D-150503DF2B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166A8E-AEEF-4360-AA05-3F7C177C6441}" type="datetimeFigureOut">
              <a:rPr lang="en-US" smtClean="0"/>
              <a:t>8/30/2010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6A9006-AA65-4A2F-8F8D-150503DF2B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166A8E-AEEF-4360-AA05-3F7C177C6441}" type="datetimeFigureOut">
              <a:rPr lang="en-US" smtClean="0"/>
              <a:t>8/30/2010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6A9006-AA65-4A2F-8F8D-150503DF2B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166A8E-AEEF-4360-AA05-3F7C177C6441}" type="datetimeFigureOut">
              <a:rPr lang="en-US" smtClean="0"/>
              <a:t>8/30/2010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6A9006-AA65-4A2F-8F8D-150503DF2B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166A8E-AEEF-4360-AA05-3F7C177C6441}" type="datetimeFigureOut">
              <a:rPr lang="en-US" smtClean="0"/>
              <a:t>8/30/2010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6A9006-AA65-4A2F-8F8D-150503DF2B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166A8E-AEEF-4360-AA05-3F7C177C6441}" type="datetimeFigureOut">
              <a:rPr lang="en-US" smtClean="0"/>
              <a:t>8/30/2010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6A9006-AA65-4A2F-8F8D-150503DF2B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166A8E-AEEF-4360-AA05-3F7C177C6441}" type="datetimeFigureOut">
              <a:rPr lang="en-US" smtClean="0"/>
              <a:t>8/30/2010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6A9006-AA65-4A2F-8F8D-150503DF2B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166A8E-AEEF-4360-AA05-3F7C177C6441}" type="datetimeFigureOut">
              <a:rPr lang="en-US" smtClean="0"/>
              <a:t>8/30/2010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6A9006-AA65-4A2F-8F8D-150503DF2B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166A8E-AEEF-4360-AA05-3F7C177C6441}" type="datetimeFigureOut">
              <a:rPr lang="en-US" smtClean="0"/>
              <a:t>8/30/2010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16A9006-AA65-4A2F-8F8D-150503DF2B67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1166A8E-AEEF-4360-AA05-3F7C177C6441}" type="datetimeFigureOut">
              <a:rPr lang="en-US" smtClean="0"/>
              <a:t>8/30/2010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16A9006-AA65-4A2F-8F8D-150503DF2B6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Great Awakening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3200" dirty="0" smtClean="0"/>
              <a:t>Religious revival that swept the American colonies during the 1730s and 1740s</a:t>
            </a:r>
            <a:endParaRPr lang="en-US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Jonathan Edwards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Congregationalist minister</a:t>
            </a:r>
          </a:p>
          <a:p>
            <a:r>
              <a:rPr lang="en-US" dirty="0" err="1" smtClean="0"/>
              <a:t>Northhampton</a:t>
            </a:r>
            <a:r>
              <a:rPr lang="en-US" dirty="0" smtClean="0"/>
              <a:t>, Massachusetts</a:t>
            </a:r>
          </a:p>
          <a:p>
            <a:r>
              <a:rPr lang="en-US" dirty="0" smtClean="0"/>
              <a:t>Concerned with the town’s young people</a:t>
            </a:r>
          </a:p>
          <a:p>
            <a:r>
              <a:rPr lang="en-US" dirty="0" smtClean="0"/>
              <a:t>Frighten them away from the “gates of Hell”</a:t>
            </a:r>
          </a:p>
          <a:p>
            <a:r>
              <a:rPr lang="en-US" dirty="0" smtClean="0"/>
              <a:t>Rekindled spiritual fervor</a:t>
            </a:r>
          </a:p>
          <a:p>
            <a:r>
              <a:rPr lang="en-US" dirty="0" smtClean="0"/>
              <a:t>Church attendance increased</a:t>
            </a:r>
          </a:p>
          <a:p>
            <a:r>
              <a:rPr lang="en-US" dirty="0" smtClean="0"/>
              <a:t>“Sinners in the Hands of an Angry God”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George Whitefield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Young evangelist from England</a:t>
            </a:r>
          </a:p>
          <a:p>
            <a:r>
              <a:rPr lang="en-US" dirty="0" smtClean="0"/>
              <a:t>Problem: “dead men preached to them” </a:t>
            </a:r>
          </a:p>
          <a:p>
            <a:r>
              <a:rPr lang="en-US" dirty="0" smtClean="0"/>
              <a:t>Preached to crowds (6000) from GA to NE</a:t>
            </a:r>
          </a:p>
          <a:p>
            <a:r>
              <a:rPr lang="en-US" dirty="0" smtClean="0"/>
              <a:t>Tent revivals</a:t>
            </a:r>
          </a:p>
          <a:p>
            <a:r>
              <a:rPr lang="en-US" dirty="0" smtClean="0"/>
              <a:t>Blew “Gales of Heavenly Wind” throughout the colonies”</a:t>
            </a:r>
          </a:p>
          <a:p>
            <a:r>
              <a:rPr lang="en-US" dirty="0" smtClean="0"/>
              <a:t>Orator and actor</a:t>
            </a:r>
          </a:p>
          <a:p>
            <a:r>
              <a:rPr lang="en-US" dirty="0" smtClean="0"/>
              <a:t>Dramatic, emotional sermons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William &amp; Gilbert </a:t>
            </a:r>
            <a:r>
              <a:rPr lang="en-US" dirty="0" err="1" smtClean="0"/>
              <a:t>Tennent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Religious zealots</a:t>
            </a:r>
          </a:p>
          <a:p>
            <a:r>
              <a:rPr lang="en-US" dirty="0" smtClean="0"/>
              <a:t>Created the Log College to educate ministers</a:t>
            </a:r>
          </a:p>
          <a:p>
            <a:r>
              <a:rPr lang="en-US" dirty="0" smtClean="0"/>
              <a:t>Later known as College of New Jersey</a:t>
            </a:r>
          </a:p>
          <a:p>
            <a:r>
              <a:rPr lang="en-US" dirty="0" smtClean="0"/>
              <a:t>Today-  Princeton University</a:t>
            </a:r>
          </a:p>
          <a:p>
            <a:endParaRPr lang="en-US" dirty="0" smtClean="0"/>
          </a:p>
          <a:p>
            <a:r>
              <a:rPr lang="en-US" dirty="0" smtClean="0"/>
              <a:t>Gilbert (son)-  became the leader of the “New Lights”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Presbyterism</a:t>
            </a:r>
            <a:endParaRPr lang="en-US" dirty="0" smtClean="0"/>
          </a:p>
          <a:p>
            <a:pPr lvl="1"/>
            <a:r>
              <a:rPr lang="en-US" dirty="0" smtClean="0"/>
              <a:t>New Lights</a:t>
            </a:r>
          </a:p>
          <a:p>
            <a:pPr lvl="1"/>
            <a:r>
              <a:rPr lang="en-US" dirty="0" smtClean="0"/>
              <a:t>Old Lights</a:t>
            </a:r>
          </a:p>
          <a:p>
            <a:r>
              <a:rPr lang="en-US" dirty="0" smtClean="0"/>
              <a:t>Methodists</a:t>
            </a:r>
          </a:p>
          <a:p>
            <a:r>
              <a:rPr lang="en-US" dirty="0" smtClean="0"/>
              <a:t>Baptists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Lasting Impact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Creation of new Bible colleges to teach both Old and New Light beliefs</a:t>
            </a:r>
          </a:p>
          <a:p>
            <a:r>
              <a:rPr lang="en-US" dirty="0" smtClean="0"/>
              <a:t>Increased the need for religious tolerance</a:t>
            </a:r>
          </a:p>
          <a:p>
            <a:r>
              <a:rPr lang="en-US" dirty="0" smtClean="0"/>
              <a:t>Encouraged people to use their personal </a:t>
            </a:r>
            <a:r>
              <a:rPr lang="en-US" dirty="0" err="1" smtClean="0"/>
              <a:t>judgement</a:t>
            </a:r>
            <a:endParaRPr lang="en-US" dirty="0" smtClean="0"/>
          </a:p>
          <a:p>
            <a:r>
              <a:rPr lang="en-US" dirty="0" smtClean="0"/>
              <a:t>Increased missionary work among African slaves, Indians and backcountry folk</a:t>
            </a:r>
          </a:p>
          <a:p>
            <a:r>
              <a:rPr lang="en-US" dirty="0" smtClean="0"/>
              <a:t>Unification of many Americans to a common understanding of the Christian faith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52</TotalTime>
  <Words>193</Words>
  <Application>Microsoft Office PowerPoint</Application>
  <PresentationFormat>On-screen Show (4:3)</PresentationFormat>
  <Paragraphs>38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Aspect</vt:lpstr>
      <vt:lpstr>Great Awakening</vt:lpstr>
      <vt:lpstr>Jonathan Edwards</vt:lpstr>
      <vt:lpstr>George Whitefield</vt:lpstr>
      <vt:lpstr>William &amp; Gilbert Tennent</vt:lpstr>
      <vt:lpstr>Schism</vt:lpstr>
      <vt:lpstr>Lasting Impact</vt:lpstr>
    </vt:vector>
  </TitlesOfParts>
  <Company>Augusta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Augusta County Schools</dc:creator>
  <cp:lastModifiedBy>Augusta County Schools</cp:lastModifiedBy>
  <cp:revision>11</cp:revision>
  <dcterms:created xsi:type="dcterms:W3CDTF">2010-08-30T16:14:17Z</dcterms:created>
  <dcterms:modified xsi:type="dcterms:W3CDTF">2010-08-30T17:06:18Z</dcterms:modified>
</cp:coreProperties>
</file>